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2"/>
  </p:notesMasterIdLst>
  <p:handoutMasterIdLst>
    <p:handoutMasterId r:id="rId13"/>
  </p:handoutMasterIdLst>
  <p:sldIdLst>
    <p:sldId id="332" r:id="rId2"/>
    <p:sldId id="333" r:id="rId3"/>
    <p:sldId id="335" r:id="rId4"/>
    <p:sldId id="350" r:id="rId5"/>
    <p:sldId id="351" r:id="rId6"/>
    <p:sldId id="345" r:id="rId7"/>
    <p:sldId id="353" r:id="rId8"/>
    <p:sldId id="354" r:id="rId9"/>
    <p:sldId id="355" r:id="rId10"/>
    <p:sldId id="349" r:id="rId11"/>
  </p:sldIdLst>
  <p:sldSz cx="9144000" cy="6858000" type="screen4x3"/>
  <p:notesSz cx="6858000" cy="9947275"/>
  <p:custDataLst>
    <p:tags r:id="rId14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444464"/>
    <a:srgbClr val="FF9933"/>
    <a:srgbClr val="FFFFCC"/>
    <a:srgbClr val="009ED6"/>
    <a:srgbClr val="91D060"/>
    <a:srgbClr val="042558"/>
    <a:srgbClr val="343A65"/>
    <a:srgbClr val="9E2019"/>
    <a:srgbClr val="1A24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91A74B-897C-47B4-BBEE-0022BEACF19E}" v="59" dt="2020-01-10T13:46:08.7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8" autoAdjust="0"/>
    <p:restoredTop sz="88476" autoAdjust="0"/>
  </p:normalViewPr>
  <p:slideViewPr>
    <p:cSldViewPr snapToGrid="0" showGuides="1">
      <p:cViewPr varScale="1">
        <p:scale>
          <a:sx n="60" d="100"/>
          <a:sy n="60" d="100"/>
        </p:scale>
        <p:origin x="1698" y="6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nger Dewey" userId="9489cda41c96d82f" providerId="LiveId" clId="{E191A74B-897C-47B4-BBEE-0022BEACF19E}"/>
    <pc:docChg chg="undo custSel modSld">
      <pc:chgData name="Ginger Dewey" userId="9489cda41c96d82f" providerId="LiveId" clId="{E191A74B-897C-47B4-BBEE-0022BEACF19E}" dt="2020-01-10T13:46:14.388" v="221" actId="12"/>
      <pc:docMkLst>
        <pc:docMk/>
      </pc:docMkLst>
      <pc:sldChg chg="modSp">
        <pc:chgData name="Ginger Dewey" userId="9489cda41c96d82f" providerId="LiveId" clId="{E191A74B-897C-47B4-BBEE-0022BEACF19E}" dt="2020-01-10T13:46:14.388" v="221" actId="12"/>
        <pc:sldMkLst>
          <pc:docMk/>
          <pc:sldMk cId="0" sldId="332"/>
        </pc:sldMkLst>
        <pc:spChg chg="mod">
          <ac:chgData name="Ginger Dewey" userId="9489cda41c96d82f" providerId="LiveId" clId="{E191A74B-897C-47B4-BBEE-0022BEACF19E}" dt="2020-01-10T13:46:14.388" v="221" actId="12"/>
          <ac:spMkLst>
            <pc:docMk/>
            <pc:sldMk cId="0" sldId="332"/>
            <ac:spMk id="4" creationId="{00000000-0000-0000-0000-000000000000}"/>
          </ac:spMkLst>
        </pc:spChg>
      </pc:sldChg>
      <pc:sldChg chg="modSp">
        <pc:chgData name="Ginger Dewey" userId="9489cda41c96d82f" providerId="LiveId" clId="{E191A74B-897C-47B4-BBEE-0022BEACF19E}" dt="2020-01-06T19:55:37.633" v="28" actId="12"/>
        <pc:sldMkLst>
          <pc:docMk/>
          <pc:sldMk cId="1506849050" sldId="333"/>
        </pc:sldMkLst>
        <pc:spChg chg="mod">
          <ac:chgData name="Ginger Dewey" userId="9489cda41c96d82f" providerId="LiveId" clId="{E191A74B-897C-47B4-BBEE-0022BEACF19E}" dt="2020-01-06T19:55:37.633" v="28" actId="12"/>
          <ac:spMkLst>
            <pc:docMk/>
            <pc:sldMk cId="1506849050" sldId="333"/>
            <ac:spMk id="7" creationId="{00000000-0000-0000-0000-000000000000}"/>
          </ac:spMkLst>
        </pc:spChg>
      </pc:sldChg>
      <pc:sldChg chg="modSp">
        <pc:chgData name="Ginger Dewey" userId="9489cda41c96d82f" providerId="LiveId" clId="{E191A74B-897C-47B4-BBEE-0022BEACF19E}" dt="2020-01-06T19:55:30.065" v="27" actId="12"/>
        <pc:sldMkLst>
          <pc:docMk/>
          <pc:sldMk cId="1822737056" sldId="335"/>
        </pc:sldMkLst>
        <pc:spChg chg="mod">
          <ac:chgData name="Ginger Dewey" userId="9489cda41c96d82f" providerId="LiveId" clId="{E191A74B-897C-47B4-BBEE-0022BEACF19E}" dt="2020-01-06T14:48:25.749" v="1" actId="1076"/>
          <ac:spMkLst>
            <pc:docMk/>
            <pc:sldMk cId="1822737056" sldId="335"/>
            <ac:spMk id="6" creationId="{00000000-0000-0000-0000-000000000000}"/>
          </ac:spMkLst>
        </pc:spChg>
        <pc:spChg chg="mod">
          <ac:chgData name="Ginger Dewey" userId="9489cda41c96d82f" providerId="LiveId" clId="{E191A74B-897C-47B4-BBEE-0022BEACF19E}" dt="2020-01-06T19:55:30.065" v="27" actId="12"/>
          <ac:spMkLst>
            <pc:docMk/>
            <pc:sldMk cId="1822737056" sldId="335"/>
            <ac:spMk id="7" creationId="{00000000-0000-0000-0000-000000000000}"/>
          </ac:spMkLst>
        </pc:spChg>
      </pc:sldChg>
      <pc:sldChg chg="modSp">
        <pc:chgData name="Ginger Dewey" userId="9489cda41c96d82f" providerId="LiveId" clId="{E191A74B-897C-47B4-BBEE-0022BEACF19E}" dt="2020-01-06T14:49:19.545" v="7" actId="1076"/>
        <pc:sldMkLst>
          <pc:docMk/>
          <pc:sldMk cId="2480196768" sldId="345"/>
        </pc:sldMkLst>
        <pc:spChg chg="mod">
          <ac:chgData name="Ginger Dewey" userId="9489cda41c96d82f" providerId="LiveId" clId="{E191A74B-897C-47B4-BBEE-0022BEACF19E}" dt="2020-01-06T14:49:19.545" v="7" actId="1076"/>
          <ac:spMkLst>
            <pc:docMk/>
            <pc:sldMk cId="2480196768" sldId="345"/>
            <ac:spMk id="6" creationId="{00000000-0000-0000-0000-000000000000}"/>
          </ac:spMkLst>
        </pc:spChg>
      </pc:sldChg>
      <pc:sldChg chg="modSp">
        <pc:chgData name="Ginger Dewey" userId="9489cda41c96d82f" providerId="LiveId" clId="{E191A74B-897C-47B4-BBEE-0022BEACF19E}" dt="2020-01-06T20:29:43.563" v="159" actId="12"/>
        <pc:sldMkLst>
          <pc:docMk/>
          <pc:sldMk cId="217521764" sldId="349"/>
        </pc:sldMkLst>
        <pc:spChg chg="mod">
          <ac:chgData name="Ginger Dewey" userId="9489cda41c96d82f" providerId="LiveId" clId="{E191A74B-897C-47B4-BBEE-0022BEACF19E}" dt="2020-01-06T14:51:35.383" v="16" actId="13244"/>
          <ac:spMkLst>
            <pc:docMk/>
            <pc:sldMk cId="217521764" sldId="349"/>
            <ac:spMk id="6" creationId="{00000000-0000-0000-0000-000000000000}"/>
          </ac:spMkLst>
        </pc:spChg>
        <pc:spChg chg="mod">
          <ac:chgData name="Ginger Dewey" userId="9489cda41c96d82f" providerId="LiveId" clId="{E191A74B-897C-47B4-BBEE-0022BEACF19E}" dt="2020-01-06T20:01:19.486" v="74" actId="20577"/>
          <ac:spMkLst>
            <pc:docMk/>
            <pc:sldMk cId="217521764" sldId="349"/>
            <ac:spMk id="7" creationId="{00000000-0000-0000-0000-000000000000}"/>
          </ac:spMkLst>
        </pc:spChg>
        <pc:spChg chg="mod">
          <ac:chgData name="Ginger Dewey" userId="9489cda41c96d82f" providerId="LiveId" clId="{E191A74B-897C-47B4-BBEE-0022BEACF19E}" dt="2020-01-06T20:29:43.563" v="159" actId="12"/>
          <ac:spMkLst>
            <pc:docMk/>
            <pc:sldMk cId="217521764" sldId="349"/>
            <ac:spMk id="13" creationId="{C7114213-53B3-4D1D-BE2F-7FED1BD09C3D}"/>
          </ac:spMkLst>
        </pc:spChg>
        <pc:spChg chg="mod">
          <ac:chgData name="Ginger Dewey" userId="9489cda41c96d82f" providerId="LiveId" clId="{E191A74B-897C-47B4-BBEE-0022BEACF19E}" dt="2020-01-06T20:29:23.790" v="158" actId="12"/>
          <ac:spMkLst>
            <pc:docMk/>
            <pc:sldMk cId="217521764" sldId="349"/>
            <ac:spMk id="14" creationId="{81642B55-170E-4037-AABF-73EC3A59A6B3}"/>
          </ac:spMkLst>
        </pc:spChg>
        <pc:spChg chg="mod">
          <ac:chgData name="Ginger Dewey" userId="9489cda41c96d82f" providerId="LiveId" clId="{E191A74B-897C-47B4-BBEE-0022BEACF19E}" dt="2020-01-06T20:28:41.021" v="156" actId="12"/>
          <ac:spMkLst>
            <pc:docMk/>
            <pc:sldMk cId="217521764" sldId="349"/>
            <ac:spMk id="15" creationId="{CC9F8147-20A9-4441-96B7-B55E97A98DC5}"/>
          </ac:spMkLst>
        </pc:spChg>
        <pc:spChg chg="mod">
          <ac:chgData name="Ginger Dewey" userId="9489cda41c96d82f" providerId="LiveId" clId="{E191A74B-897C-47B4-BBEE-0022BEACF19E}" dt="2020-01-06T20:29:02.149" v="157" actId="12"/>
          <ac:spMkLst>
            <pc:docMk/>
            <pc:sldMk cId="217521764" sldId="349"/>
            <ac:spMk id="16" creationId="{2BBB03DC-D391-44AA-B605-300C76014E43}"/>
          </ac:spMkLst>
        </pc:spChg>
        <pc:picChg chg="mod">
          <ac:chgData name="Ginger Dewey" userId="9489cda41c96d82f" providerId="LiveId" clId="{E191A74B-897C-47B4-BBEE-0022BEACF19E}" dt="2020-01-06T14:51:57.876" v="21" actId="13244"/>
          <ac:picMkLst>
            <pc:docMk/>
            <pc:sldMk cId="217521764" sldId="349"/>
            <ac:picMk id="3" creationId="{F88A607A-169E-4300-A960-D1601E73833E}"/>
          </ac:picMkLst>
        </pc:picChg>
        <pc:picChg chg="mod">
          <ac:chgData name="Ginger Dewey" userId="9489cda41c96d82f" providerId="LiveId" clId="{E191A74B-897C-47B4-BBEE-0022BEACF19E}" dt="2020-01-06T14:52:07.751" v="23" actId="13244"/>
          <ac:picMkLst>
            <pc:docMk/>
            <pc:sldMk cId="217521764" sldId="349"/>
            <ac:picMk id="9" creationId="{32D970B1-C1B0-443A-93D2-915705F0EF58}"/>
          </ac:picMkLst>
        </pc:picChg>
        <pc:picChg chg="mod">
          <ac:chgData name="Ginger Dewey" userId="9489cda41c96d82f" providerId="LiveId" clId="{E191A74B-897C-47B4-BBEE-0022BEACF19E}" dt="2020-01-06T14:51:49.640" v="19" actId="13244"/>
          <ac:picMkLst>
            <pc:docMk/>
            <pc:sldMk cId="217521764" sldId="349"/>
            <ac:picMk id="1028" creationId="{00000000-0000-0000-0000-000000000000}"/>
          </ac:picMkLst>
        </pc:picChg>
      </pc:sldChg>
      <pc:sldChg chg="modSp">
        <pc:chgData name="Ginger Dewey" userId="9489cda41c96d82f" providerId="LiveId" clId="{E191A74B-897C-47B4-BBEE-0022BEACF19E}" dt="2020-01-06T19:55:48.008" v="29" actId="20577"/>
        <pc:sldMkLst>
          <pc:docMk/>
          <pc:sldMk cId="2319859378" sldId="350"/>
        </pc:sldMkLst>
        <pc:spChg chg="mod">
          <ac:chgData name="Ginger Dewey" userId="9489cda41c96d82f" providerId="LiveId" clId="{E191A74B-897C-47B4-BBEE-0022BEACF19E}" dt="2020-01-06T14:49:02.381" v="5" actId="1076"/>
          <ac:spMkLst>
            <pc:docMk/>
            <pc:sldMk cId="2319859378" sldId="350"/>
            <ac:spMk id="6" creationId="{00000000-0000-0000-0000-000000000000}"/>
          </ac:spMkLst>
        </pc:spChg>
        <pc:spChg chg="mod">
          <ac:chgData name="Ginger Dewey" userId="9489cda41c96d82f" providerId="LiveId" clId="{E191A74B-897C-47B4-BBEE-0022BEACF19E}" dt="2020-01-06T19:55:48.008" v="29" actId="20577"/>
          <ac:spMkLst>
            <pc:docMk/>
            <pc:sldMk cId="2319859378" sldId="350"/>
            <ac:spMk id="7" creationId="{00000000-0000-0000-0000-000000000000}"/>
          </ac:spMkLst>
        </pc:spChg>
      </pc:sldChg>
      <pc:sldChg chg="modSp">
        <pc:chgData name="Ginger Dewey" userId="9489cda41c96d82f" providerId="LiveId" clId="{E191A74B-897C-47B4-BBEE-0022BEACF19E}" dt="2020-01-08T13:36:26.418" v="220" actId="6549"/>
        <pc:sldMkLst>
          <pc:docMk/>
          <pc:sldMk cId="1744288212" sldId="351"/>
        </pc:sldMkLst>
        <pc:spChg chg="mod">
          <ac:chgData name="Ginger Dewey" userId="9489cda41c96d82f" providerId="LiveId" clId="{E191A74B-897C-47B4-BBEE-0022BEACF19E}" dt="2020-01-06T14:49:13.278" v="6" actId="1076"/>
          <ac:spMkLst>
            <pc:docMk/>
            <pc:sldMk cId="1744288212" sldId="351"/>
            <ac:spMk id="6" creationId="{00000000-0000-0000-0000-000000000000}"/>
          </ac:spMkLst>
        </pc:spChg>
        <pc:spChg chg="mod">
          <ac:chgData name="Ginger Dewey" userId="9489cda41c96d82f" providerId="LiveId" clId="{E191A74B-897C-47B4-BBEE-0022BEACF19E}" dt="2020-01-08T13:36:26.418" v="220" actId="6549"/>
          <ac:spMkLst>
            <pc:docMk/>
            <pc:sldMk cId="1744288212" sldId="351"/>
            <ac:spMk id="7" creationId="{00000000-0000-0000-0000-000000000000}"/>
          </ac:spMkLst>
        </pc:spChg>
      </pc:sldChg>
      <pc:sldChg chg="modSp">
        <pc:chgData name="Ginger Dewey" userId="9489cda41c96d82f" providerId="LiveId" clId="{E191A74B-897C-47B4-BBEE-0022BEACF19E}" dt="2020-01-08T13:07:09.719" v="210" actId="20577"/>
        <pc:sldMkLst>
          <pc:docMk/>
          <pc:sldMk cId="2714262292" sldId="353"/>
        </pc:sldMkLst>
        <pc:spChg chg="mod">
          <ac:chgData name="Ginger Dewey" userId="9489cda41c96d82f" providerId="LiveId" clId="{E191A74B-897C-47B4-BBEE-0022BEACF19E}" dt="2020-01-06T14:49:23.877" v="8" actId="1076"/>
          <ac:spMkLst>
            <pc:docMk/>
            <pc:sldMk cId="2714262292" sldId="353"/>
            <ac:spMk id="6" creationId="{00000000-0000-0000-0000-000000000000}"/>
          </ac:spMkLst>
        </pc:spChg>
        <pc:spChg chg="mod">
          <ac:chgData name="Ginger Dewey" userId="9489cda41c96d82f" providerId="LiveId" clId="{E191A74B-897C-47B4-BBEE-0022BEACF19E}" dt="2020-01-06T19:58:26.757" v="33" actId="20577"/>
          <ac:spMkLst>
            <pc:docMk/>
            <pc:sldMk cId="2714262292" sldId="353"/>
            <ac:spMk id="7" creationId="{00000000-0000-0000-0000-000000000000}"/>
          </ac:spMkLst>
        </pc:spChg>
        <pc:spChg chg="mod">
          <ac:chgData name="Ginger Dewey" userId="9489cda41c96d82f" providerId="LiveId" clId="{E191A74B-897C-47B4-BBEE-0022BEACF19E}" dt="2020-01-08T13:07:09.719" v="210" actId="20577"/>
          <ac:spMkLst>
            <pc:docMk/>
            <pc:sldMk cId="2714262292" sldId="353"/>
            <ac:spMk id="13" creationId="{1CB086C7-F5B8-4930-9F08-3143B80AF4F5}"/>
          </ac:spMkLst>
        </pc:spChg>
      </pc:sldChg>
      <pc:sldChg chg="modSp">
        <pc:chgData name="Ginger Dewey" userId="9489cda41c96d82f" providerId="LiveId" clId="{E191A74B-897C-47B4-BBEE-0022BEACF19E}" dt="2020-01-06T20:23:37.869" v="148" actId="20577"/>
        <pc:sldMkLst>
          <pc:docMk/>
          <pc:sldMk cId="2215082343" sldId="354"/>
        </pc:sldMkLst>
        <pc:spChg chg="mod">
          <ac:chgData name="Ginger Dewey" userId="9489cda41c96d82f" providerId="LiveId" clId="{E191A74B-897C-47B4-BBEE-0022BEACF19E}" dt="2020-01-06T14:50:10.987" v="13" actId="1076"/>
          <ac:spMkLst>
            <pc:docMk/>
            <pc:sldMk cId="2215082343" sldId="354"/>
            <ac:spMk id="6" creationId="{00000000-0000-0000-0000-000000000000}"/>
          </ac:spMkLst>
        </pc:spChg>
        <pc:spChg chg="mod">
          <ac:chgData name="Ginger Dewey" userId="9489cda41c96d82f" providerId="LiveId" clId="{E191A74B-897C-47B4-BBEE-0022BEACF19E}" dt="2020-01-06T20:23:37.869" v="148" actId="20577"/>
          <ac:spMkLst>
            <pc:docMk/>
            <pc:sldMk cId="2215082343" sldId="354"/>
            <ac:spMk id="8" creationId="{1E6FC1EC-0A5E-4025-8953-54406D29A524}"/>
          </ac:spMkLst>
        </pc:spChg>
        <pc:spChg chg="mod">
          <ac:chgData name="Ginger Dewey" userId="9489cda41c96d82f" providerId="LiveId" clId="{E191A74B-897C-47B4-BBEE-0022BEACF19E}" dt="2020-01-06T20:00:38.225" v="48" actId="1076"/>
          <ac:spMkLst>
            <pc:docMk/>
            <pc:sldMk cId="2215082343" sldId="354"/>
            <ac:spMk id="12" creationId="{37C8EC82-E64F-4B9A-A265-37F6415332D2}"/>
          </ac:spMkLst>
        </pc:spChg>
        <pc:spChg chg="mod">
          <ac:chgData name="Ginger Dewey" userId="9489cda41c96d82f" providerId="LiveId" clId="{E191A74B-897C-47B4-BBEE-0022BEACF19E}" dt="2020-01-06T20:00:43.081" v="49" actId="1076"/>
          <ac:spMkLst>
            <pc:docMk/>
            <pc:sldMk cId="2215082343" sldId="354"/>
            <ac:spMk id="14" creationId="{2A987C54-917A-4043-907C-2B894C8AE326}"/>
          </ac:spMkLst>
        </pc:spChg>
      </pc:sldChg>
      <pc:sldChg chg="modSp">
        <pc:chgData name="Ginger Dewey" userId="9489cda41c96d82f" providerId="LiveId" clId="{E191A74B-897C-47B4-BBEE-0022BEACF19E}" dt="2020-01-06T20:24:35.445" v="149" actId="20577"/>
        <pc:sldMkLst>
          <pc:docMk/>
          <pc:sldMk cId="420785456" sldId="355"/>
        </pc:sldMkLst>
        <pc:spChg chg="mod">
          <ac:chgData name="Ginger Dewey" userId="9489cda41c96d82f" providerId="LiveId" clId="{E191A74B-897C-47B4-BBEE-0022BEACF19E}" dt="2020-01-06T14:52:17.735" v="25" actId="1036"/>
          <ac:spMkLst>
            <pc:docMk/>
            <pc:sldMk cId="420785456" sldId="355"/>
            <ac:spMk id="6" creationId="{00000000-0000-0000-0000-000000000000}"/>
          </ac:spMkLst>
        </pc:spChg>
        <pc:spChg chg="mod">
          <ac:chgData name="Ginger Dewey" userId="9489cda41c96d82f" providerId="LiveId" clId="{E191A74B-897C-47B4-BBEE-0022BEACF19E}" dt="2020-01-06T20:24:35.445" v="149" actId="20577"/>
          <ac:spMkLst>
            <pc:docMk/>
            <pc:sldMk cId="420785456" sldId="355"/>
            <ac:spMk id="10" creationId="{4A7A9883-1B15-46E7-8D92-B46E7B04A5DC}"/>
          </ac:spMkLst>
        </pc:spChg>
      </pc:sldChg>
    </pc:docChg>
  </pc:docChgLst>
  <pc:docChgLst>
    <pc:chgData name="Ginger Dewey" userId="9489cda41c96d82f" providerId="LiveId" clId="{A5DF5641-DBD3-413E-8D6B-BE15250C67E7}"/>
    <pc:docChg chg="undo custSel addSld delSld modSld modMainMaster">
      <pc:chgData name="Ginger Dewey" userId="9489cda41c96d82f" providerId="LiveId" clId="{A5DF5641-DBD3-413E-8D6B-BE15250C67E7}" dt="2020-01-06T14:46:47.370" v="336" actId="1035"/>
      <pc:docMkLst>
        <pc:docMk/>
      </pc:docMkLst>
      <pc:sldChg chg="modSp modTransition">
        <pc:chgData name="Ginger Dewey" userId="9489cda41c96d82f" providerId="LiveId" clId="{A5DF5641-DBD3-413E-8D6B-BE15250C67E7}" dt="2020-01-06T14:23:44.769" v="30" actId="207"/>
        <pc:sldMkLst>
          <pc:docMk/>
          <pc:sldMk cId="0" sldId="332"/>
        </pc:sldMkLst>
        <pc:spChg chg="mod">
          <ac:chgData name="Ginger Dewey" userId="9489cda41c96d82f" providerId="LiveId" clId="{A5DF5641-DBD3-413E-8D6B-BE15250C67E7}" dt="2020-01-06T14:21:32.286" v="3" actId="1076"/>
          <ac:spMkLst>
            <pc:docMk/>
            <pc:sldMk cId="0" sldId="332"/>
            <ac:spMk id="3" creationId="{00000000-0000-0000-0000-000000000000}"/>
          </ac:spMkLst>
        </pc:spChg>
        <pc:spChg chg="mod">
          <ac:chgData name="Ginger Dewey" userId="9489cda41c96d82f" providerId="LiveId" clId="{A5DF5641-DBD3-413E-8D6B-BE15250C67E7}" dt="2020-01-06T14:23:44.769" v="30" actId="207"/>
          <ac:spMkLst>
            <pc:docMk/>
            <pc:sldMk cId="0" sldId="332"/>
            <ac:spMk id="4" creationId="{00000000-0000-0000-0000-000000000000}"/>
          </ac:spMkLst>
        </pc:spChg>
      </pc:sldChg>
      <pc:sldChg chg="modSp modTransition">
        <pc:chgData name="Ginger Dewey" userId="9489cda41c96d82f" providerId="LiveId" clId="{A5DF5641-DBD3-413E-8D6B-BE15250C67E7}" dt="2020-01-06T14:31:36.440" v="179" actId="1076"/>
        <pc:sldMkLst>
          <pc:docMk/>
          <pc:sldMk cId="1506849050" sldId="333"/>
        </pc:sldMkLst>
        <pc:spChg chg="mod">
          <ac:chgData name="Ginger Dewey" userId="9489cda41c96d82f" providerId="LiveId" clId="{A5DF5641-DBD3-413E-8D6B-BE15250C67E7}" dt="2020-01-06T14:31:36.440" v="179" actId="1076"/>
          <ac:spMkLst>
            <pc:docMk/>
            <pc:sldMk cId="1506849050" sldId="333"/>
            <ac:spMk id="6" creationId="{00000000-0000-0000-0000-000000000000}"/>
          </ac:spMkLst>
        </pc:spChg>
        <pc:spChg chg="mod">
          <ac:chgData name="Ginger Dewey" userId="9489cda41c96d82f" providerId="LiveId" clId="{A5DF5641-DBD3-413E-8D6B-BE15250C67E7}" dt="2020-01-06T14:24:54.701" v="44" actId="1076"/>
          <ac:spMkLst>
            <pc:docMk/>
            <pc:sldMk cId="1506849050" sldId="333"/>
            <ac:spMk id="7" creationId="{00000000-0000-0000-0000-000000000000}"/>
          </ac:spMkLst>
        </pc:spChg>
      </pc:sldChg>
      <pc:sldChg chg="modSp modTransition">
        <pc:chgData name="Ginger Dewey" userId="9489cda41c96d82f" providerId="LiveId" clId="{A5DF5641-DBD3-413E-8D6B-BE15250C67E7}" dt="2020-01-06T14:31:42.141" v="180" actId="1076"/>
        <pc:sldMkLst>
          <pc:docMk/>
          <pc:sldMk cId="1822737056" sldId="335"/>
        </pc:sldMkLst>
        <pc:spChg chg="mod">
          <ac:chgData name="Ginger Dewey" userId="9489cda41c96d82f" providerId="LiveId" clId="{A5DF5641-DBD3-413E-8D6B-BE15250C67E7}" dt="2020-01-06T14:31:42.141" v="180" actId="1076"/>
          <ac:spMkLst>
            <pc:docMk/>
            <pc:sldMk cId="1822737056" sldId="335"/>
            <ac:spMk id="6" creationId="{00000000-0000-0000-0000-000000000000}"/>
          </ac:spMkLst>
        </pc:spChg>
        <pc:spChg chg="mod">
          <ac:chgData name="Ginger Dewey" userId="9489cda41c96d82f" providerId="LiveId" clId="{A5DF5641-DBD3-413E-8D6B-BE15250C67E7}" dt="2020-01-06T14:25:44.008" v="83" actId="20577"/>
          <ac:spMkLst>
            <pc:docMk/>
            <pc:sldMk cId="1822737056" sldId="335"/>
            <ac:spMk id="7" creationId="{00000000-0000-0000-0000-000000000000}"/>
          </ac:spMkLst>
        </pc:spChg>
      </pc:sldChg>
      <pc:sldChg chg="del">
        <pc:chgData name="Ginger Dewey" userId="9489cda41c96d82f" providerId="LiveId" clId="{A5DF5641-DBD3-413E-8D6B-BE15250C67E7}" dt="2020-01-06T14:33:03.068" v="186" actId="47"/>
        <pc:sldMkLst>
          <pc:docMk/>
          <pc:sldMk cId="2911056112" sldId="338"/>
        </pc:sldMkLst>
      </pc:sldChg>
      <pc:sldChg chg="del">
        <pc:chgData name="Ginger Dewey" userId="9489cda41c96d82f" providerId="LiveId" clId="{A5DF5641-DBD3-413E-8D6B-BE15250C67E7}" dt="2020-01-06T14:33:41.342" v="191" actId="47"/>
        <pc:sldMkLst>
          <pc:docMk/>
          <pc:sldMk cId="3319388468" sldId="344"/>
        </pc:sldMkLst>
      </pc:sldChg>
      <pc:sldChg chg="modSp modTransition">
        <pc:chgData name="Ginger Dewey" userId="9489cda41c96d82f" providerId="LiveId" clId="{A5DF5641-DBD3-413E-8D6B-BE15250C67E7}" dt="2020-01-06T14:32:14.842" v="184" actId="1076"/>
        <pc:sldMkLst>
          <pc:docMk/>
          <pc:sldMk cId="2480196768" sldId="345"/>
        </pc:sldMkLst>
        <pc:spChg chg="mod">
          <ac:chgData name="Ginger Dewey" userId="9489cda41c96d82f" providerId="LiveId" clId="{A5DF5641-DBD3-413E-8D6B-BE15250C67E7}" dt="2020-01-06T14:32:14.842" v="184" actId="1076"/>
          <ac:spMkLst>
            <pc:docMk/>
            <pc:sldMk cId="2480196768" sldId="345"/>
            <ac:spMk id="6" creationId="{00000000-0000-0000-0000-000000000000}"/>
          </ac:spMkLst>
        </pc:spChg>
        <pc:spChg chg="mod">
          <ac:chgData name="Ginger Dewey" userId="9489cda41c96d82f" providerId="LiveId" clId="{A5DF5641-DBD3-413E-8D6B-BE15250C67E7}" dt="2020-01-06T14:31:13.086" v="178" actId="1076"/>
          <ac:spMkLst>
            <pc:docMk/>
            <pc:sldMk cId="2480196768" sldId="345"/>
            <ac:spMk id="7" creationId="{00000000-0000-0000-0000-000000000000}"/>
          </ac:spMkLst>
        </pc:spChg>
      </pc:sldChg>
      <pc:sldChg chg="addSp modSp modTransition">
        <pc:chgData name="Ginger Dewey" userId="9489cda41c96d82f" providerId="LiveId" clId="{A5DF5641-DBD3-413E-8D6B-BE15250C67E7}" dt="2020-01-06T14:46:47.370" v="336" actId="1035"/>
        <pc:sldMkLst>
          <pc:docMk/>
          <pc:sldMk cId="217521764" sldId="349"/>
        </pc:sldMkLst>
        <pc:spChg chg="mod">
          <ac:chgData name="Ginger Dewey" userId="9489cda41c96d82f" providerId="LiveId" clId="{A5DF5641-DBD3-413E-8D6B-BE15250C67E7}" dt="2020-01-06T14:43:23.330" v="255" actId="1076"/>
          <ac:spMkLst>
            <pc:docMk/>
            <pc:sldMk cId="217521764" sldId="349"/>
            <ac:spMk id="6" creationId="{00000000-0000-0000-0000-000000000000}"/>
          </ac:spMkLst>
        </pc:spChg>
        <pc:spChg chg="mod">
          <ac:chgData name="Ginger Dewey" userId="9489cda41c96d82f" providerId="LiveId" clId="{A5DF5641-DBD3-413E-8D6B-BE15250C67E7}" dt="2020-01-06T14:45:30.605" v="304" actId="6549"/>
          <ac:spMkLst>
            <pc:docMk/>
            <pc:sldMk cId="217521764" sldId="349"/>
            <ac:spMk id="7" creationId="{00000000-0000-0000-0000-000000000000}"/>
          </ac:spMkLst>
        </pc:spChg>
        <pc:spChg chg="add mod">
          <ac:chgData name="Ginger Dewey" userId="9489cda41c96d82f" providerId="LiveId" clId="{A5DF5641-DBD3-413E-8D6B-BE15250C67E7}" dt="2020-01-06T14:45:49.621" v="307" actId="1076"/>
          <ac:spMkLst>
            <pc:docMk/>
            <pc:sldMk cId="217521764" sldId="349"/>
            <ac:spMk id="13" creationId="{C7114213-53B3-4D1D-BE2F-7FED1BD09C3D}"/>
          </ac:spMkLst>
        </pc:spChg>
        <pc:spChg chg="mod">
          <ac:chgData name="Ginger Dewey" userId="9489cda41c96d82f" providerId="LiveId" clId="{A5DF5641-DBD3-413E-8D6B-BE15250C67E7}" dt="2020-01-06T14:46:26.814" v="312" actId="1076"/>
          <ac:spMkLst>
            <pc:docMk/>
            <pc:sldMk cId="217521764" sldId="349"/>
            <ac:spMk id="14" creationId="{81642B55-170E-4037-AABF-73EC3A59A6B3}"/>
          </ac:spMkLst>
        </pc:spChg>
        <pc:spChg chg="mod">
          <ac:chgData name="Ginger Dewey" userId="9489cda41c96d82f" providerId="LiveId" clId="{A5DF5641-DBD3-413E-8D6B-BE15250C67E7}" dt="2020-01-06T14:46:30.900" v="313" actId="1076"/>
          <ac:spMkLst>
            <pc:docMk/>
            <pc:sldMk cId="217521764" sldId="349"/>
            <ac:spMk id="15" creationId="{CC9F8147-20A9-4441-96B7-B55E97A98DC5}"/>
          </ac:spMkLst>
        </pc:spChg>
        <pc:spChg chg="mod">
          <ac:chgData name="Ginger Dewey" userId="9489cda41c96d82f" providerId="LiveId" clId="{A5DF5641-DBD3-413E-8D6B-BE15250C67E7}" dt="2020-01-06T14:46:21.748" v="311" actId="1076"/>
          <ac:spMkLst>
            <pc:docMk/>
            <pc:sldMk cId="217521764" sldId="349"/>
            <ac:spMk id="16" creationId="{2BBB03DC-D391-44AA-B605-300C76014E43}"/>
          </ac:spMkLst>
        </pc:spChg>
        <pc:picChg chg="mod">
          <ac:chgData name="Ginger Dewey" userId="9489cda41c96d82f" providerId="LiveId" clId="{A5DF5641-DBD3-413E-8D6B-BE15250C67E7}" dt="2020-01-06T14:46:35.398" v="324" actId="1035"/>
          <ac:picMkLst>
            <pc:docMk/>
            <pc:sldMk cId="217521764" sldId="349"/>
            <ac:picMk id="3" creationId="{F88A607A-169E-4300-A960-D1601E73833E}"/>
          </ac:picMkLst>
        </pc:picChg>
        <pc:picChg chg="mod">
          <ac:chgData name="Ginger Dewey" userId="9489cda41c96d82f" providerId="LiveId" clId="{A5DF5641-DBD3-413E-8D6B-BE15250C67E7}" dt="2020-01-06T14:46:39.044" v="328" actId="1035"/>
          <ac:picMkLst>
            <pc:docMk/>
            <pc:sldMk cId="217521764" sldId="349"/>
            <ac:picMk id="9" creationId="{32D970B1-C1B0-443A-93D2-915705F0EF58}"/>
          </ac:picMkLst>
        </pc:picChg>
        <pc:picChg chg="mod">
          <ac:chgData name="Ginger Dewey" userId="9489cda41c96d82f" providerId="LiveId" clId="{A5DF5641-DBD3-413E-8D6B-BE15250C67E7}" dt="2020-01-06T14:46:42.150" v="331" actId="1035"/>
          <ac:picMkLst>
            <pc:docMk/>
            <pc:sldMk cId="217521764" sldId="349"/>
            <ac:picMk id="12" creationId="{6E8FB8CB-487A-4797-AA40-9395A6D95D99}"/>
          </ac:picMkLst>
        </pc:picChg>
        <pc:picChg chg="mod">
          <ac:chgData name="Ginger Dewey" userId="9489cda41c96d82f" providerId="LiveId" clId="{A5DF5641-DBD3-413E-8D6B-BE15250C67E7}" dt="2020-01-06T14:46:47.370" v="336" actId="1035"/>
          <ac:picMkLst>
            <pc:docMk/>
            <pc:sldMk cId="217521764" sldId="349"/>
            <ac:picMk id="1028" creationId="{00000000-0000-0000-0000-000000000000}"/>
          </ac:picMkLst>
        </pc:picChg>
      </pc:sldChg>
      <pc:sldChg chg="modSp modTransition">
        <pc:chgData name="Ginger Dewey" userId="9489cda41c96d82f" providerId="LiveId" clId="{A5DF5641-DBD3-413E-8D6B-BE15250C67E7}" dt="2020-01-06T14:31:49.456" v="181" actId="1076"/>
        <pc:sldMkLst>
          <pc:docMk/>
          <pc:sldMk cId="2319859378" sldId="350"/>
        </pc:sldMkLst>
        <pc:spChg chg="mod">
          <ac:chgData name="Ginger Dewey" userId="9489cda41c96d82f" providerId="LiveId" clId="{A5DF5641-DBD3-413E-8D6B-BE15250C67E7}" dt="2020-01-06T14:31:49.456" v="181" actId="1076"/>
          <ac:spMkLst>
            <pc:docMk/>
            <pc:sldMk cId="2319859378" sldId="350"/>
            <ac:spMk id="6" creationId="{00000000-0000-0000-0000-000000000000}"/>
          </ac:spMkLst>
        </pc:spChg>
        <pc:spChg chg="mod">
          <ac:chgData name="Ginger Dewey" userId="9489cda41c96d82f" providerId="LiveId" clId="{A5DF5641-DBD3-413E-8D6B-BE15250C67E7}" dt="2020-01-06T14:28:20.727" v="95" actId="20577"/>
          <ac:spMkLst>
            <pc:docMk/>
            <pc:sldMk cId="2319859378" sldId="350"/>
            <ac:spMk id="7" creationId="{00000000-0000-0000-0000-000000000000}"/>
          </ac:spMkLst>
        </pc:spChg>
      </pc:sldChg>
      <pc:sldChg chg="modSp modTransition">
        <pc:chgData name="Ginger Dewey" userId="9489cda41c96d82f" providerId="LiveId" clId="{A5DF5641-DBD3-413E-8D6B-BE15250C67E7}" dt="2020-01-06T14:32:02.162" v="182" actId="1076"/>
        <pc:sldMkLst>
          <pc:docMk/>
          <pc:sldMk cId="1744288212" sldId="351"/>
        </pc:sldMkLst>
        <pc:spChg chg="mod">
          <ac:chgData name="Ginger Dewey" userId="9489cda41c96d82f" providerId="LiveId" clId="{A5DF5641-DBD3-413E-8D6B-BE15250C67E7}" dt="2020-01-06T14:32:02.162" v="182" actId="1076"/>
          <ac:spMkLst>
            <pc:docMk/>
            <pc:sldMk cId="1744288212" sldId="351"/>
            <ac:spMk id="6" creationId="{00000000-0000-0000-0000-000000000000}"/>
          </ac:spMkLst>
        </pc:spChg>
        <pc:spChg chg="mod">
          <ac:chgData name="Ginger Dewey" userId="9489cda41c96d82f" providerId="LiveId" clId="{A5DF5641-DBD3-413E-8D6B-BE15250C67E7}" dt="2020-01-06T14:30:03.590" v="162" actId="20577"/>
          <ac:spMkLst>
            <pc:docMk/>
            <pc:sldMk cId="1744288212" sldId="351"/>
            <ac:spMk id="7" creationId="{00000000-0000-0000-0000-000000000000}"/>
          </ac:spMkLst>
        </pc:spChg>
      </pc:sldChg>
      <pc:sldChg chg="del">
        <pc:chgData name="Ginger Dewey" userId="9489cda41c96d82f" providerId="LiveId" clId="{A5DF5641-DBD3-413E-8D6B-BE15250C67E7}" dt="2020-01-06T14:33:25.626" v="189" actId="47"/>
        <pc:sldMkLst>
          <pc:docMk/>
          <pc:sldMk cId="3657820609" sldId="352"/>
        </pc:sldMkLst>
      </pc:sldChg>
      <pc:sldChg chg="modSp add">
        <pc:chgData name="Ginger Dewey" userId="9489cda41c96d82f" providerId="LiveId" clId="{A5DF5641-DBD3-413E-8D6B-BE15250C67E7}" dt="2020-01-06T14:33:13.328" v="187" actId="1076"/>
        <pc:sldMkLst>
          <pc:docMk/>
          <pc:sldMk cId="2714262292" sldId="353"/>
        </pc:sldMkLst>
        <pc:spChg chg="mod">
          <ac:chgData name="Ginger Dewey" userId="9489cda41c96d82f" providerId="LiveId" clId="{A5DF5641-DBD3-413E-8D6B-BE15250C67E7}" dt="2020-01-06T14:33:13.328" v="187" actId="1076"/>
          <ac:spMkLst>
            <pc:docMk/>
            <pc:sldMk cId="2714262292" sldId="353"/>
            <ac:spMk id="6" creationId="{00000000-0000-0000-0000-000000000000}"/>
          </ac:spMkLst>
        </pc:spChg>
      </pc:sldChg>
      <pc:sldChg chg="add">
        <pc:chgData name="Ginger Dewey" userId="9489cda41c96d82f" providerId="LiveId" clId="{A5DF5641-DBD3-413E-8D6B-BE15250C67E7}" dt="2020-01-06T14:33:22.129" v="188"/>
        <pc:sldMkLst>
          <pc:docMk/>
          <pc:sldMk cId="2215082343" sldId="354"/>
        </pc:sldMkLst>
      </pc:sldChg>
      <pc:sldChg chg="add">
        <pc:chgData name="Ginger Dewey" userId="9489cda41c96d82f" providerId="LiveId" clId="{A5DF5641-DBD3-413E-8D6B-BE15250C67E7}" dt="2020-01-06T14:33:36.636" v="190"/>
        <pc:sldMkLst>
          <pc:docMk/>
          <pc:sldMk cId="420785456" sldId="355"/>
        </pc:sldMkLst>
      </pc:sldChg>
      <pc:sldChg chg="add del">
        <pc:chgData name="Ginger Dewey" userId="9489cda41c96d82f" providerId="LiveId" clId="{A5DF5641-DBD3-413E-8D6B-BE15250C67E7}" dt="2020-01-06T14:33:59.224" v="193" actId="47"/>
        <pc:sldMkLst>
          <pc:docMk/>
          <pc:sldMk cId="3863978563" sldId="356"/>
        </pc:sldMkLst>
      </pc:sldChg>
      <pc:sldMasterChg chg="addSp modTransition delSldLayout">
        <pc:chgData name="Ginger Dewey" userId="9489cda41c96d82f" providerId="LiveId" clId="{A5DF5641-DBD3-413E-8D6B-BE15250C67E7}" dt="2020-01-06T14:33:25.626" v="189" actId="47"/>
        <pc:sldMasterMkLst>
          <pc:docMk/>
          <pc:sldMasterMk cId="3754393939" sldId="2147483674"/>
        </pc:sldMasterMkLst>
        <pc:spChg chg="add">
          <ac:chgData name="Ginger Dewey" userId="9489cda41c96d82f" providerId="LiveId" clId="{A5DF5641-DBD3-413E-8D6B-BE15250C67E7}" dt="2020-01-06T14:20:49.548" v="0"/>
          <ac:spMkLst>
            <pc:docMk/>
            <pc:sldMasterMk cId="3754393939" sldId="2147483674"/>
            <ac:spMk id="7" creationId="{F030C453-C632-490B-852C-148E45C0FD8C}"/>
          </ac:spMkLst>
        </pc:spChg>
        <pc:picChg chg="add">
          <ac:chgData name="Ginger Dewey" userId="9489cda41c96d82f" providerId="LiveId" clId="{A5DF5641-DBD3-413E-8D6B-BE15250C67E7}" dt="2020-01-06T14:20:49.548" v="0"/>
          <ac:picMkLst>
            <pc:docMk/>
            <pc:sldMasterMk cId="3754393939" sldId="2147483674"/>
            <ac:picMk id="8" creationId="{9797DEC7-1B48-47C6-B229-2DB0842CFB2A}"/>
          </ac:picMkLst>
        </pc:picChg>
        <pc:picChg chg="add">
          <ac:chgData name="Ginger Dewey" userId="9489cda41c96d82f" providerId="LiveId" clId="{A5DF5641-DBD3-413E-8D6B-BE15250C67E7}" dt="2020-01-06T14:20:49.548" v="0"/>
          <ac:picMkLst>
            <pc:docMk/>
            <pc:sldMasterMk cId="3754393939" sldId="2147483674"/>
            <ac:picMk id="9" creationId="{774CFE94-65B1-4AAD-BA4F-95C5D5E367C0}"/>
          </ac:picMkLst>
        </pc:picChg>
        <pc:sldLayoutChg chg="del">
          <pc:chgData name="Ginger Dewey" userId="9489cda41c96d82f" providerId="LiveId" clId="{A5DF5641-DBD3-413E-8D6B-BE15250C67E7}" dt="2020-01-06T14:33:25.626" v="189" actId="47"/>
          <pc:sldLayoutMkLst>
            <pc:docMk/>
            <pc:sldMasterMk cId="3754393939" sldId="2147483674"/>
            <pc:sldLayoutMk cId="23552535" sldId="2147483680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CA8340-7246-9A4C-A46C-AC46B594E468}" type="datetimeFigureOut">
              <a:rPr lang="nl-NL"/>
              <a:pPr/>
              <a:t>10-1-2020</a:t>
            </a:fld>
            <a:endParaRPr lang="nl-NL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833338-699A-6340-8EF8-0D2FFDEC8A9C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2969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EDF883C0-2B72-A940-80AB-D16C3F7424FD}" type="datetimeFigureOut">
              <a:rPr lang="nl-NL"/>
              <a:pPr/>
              <a:t>10-1-2020</a:t>
            </a:fld>
            <a:endParaRPr lang="nl-N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4788EF4B-C224-2F45-86F1-A9EBE9120AC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55857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15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902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9541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021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4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973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7292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72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EF4B-C224-2F45-86F1-A9EBE9120ACD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8900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CA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 bwMode="auto">
          <a:xfrm>
            <a:off x="822722" y="1846264"/>
            <a:ext cx="75438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0" fontAlgn="base" hangingPunct="0">
              <a:lnSpc>
                <a:spcPct val="90000"/>
              </a:lnSpc>
              <a:buClr>
                <a:schemeClr val="accent1"/>
              </a:buClr>
              <a:buFont typeface="Arial"/>
              <a:buChar char="•"/>
              <a:defRPr lang="en-US" sz="1500" b="0" kern="1200" dirty="0">
                <a:solidFill>
                  <a:srgbClr val="404040"/>
                </a:solidFill>
                <a:latin typeface="Open Sans"/>
                <a:ea typeface="ＭＳ Ｐゴシック" charset="-128"/>
                <a:cs typeface="Open Sans"/>
              </a:defRPr>
            </a:lvl1pPr>
            <a:lvl2pPr algn="l" rtl="0" eaLnBrk="0" fontAlgn="base" hangingPunct="0">
              <a:lnSpc>
                <a:spcPct val="90000"/>
              </a:lnSpc>
              <a:buClr>
                <a:schemeClr val="accent1"/>
              </a:buClr>
              <a:buFont typeface="Arial"/>
              <a:buChar char="•"/>
              <a:defRPr lang="en-US" sz="1350" b="0" kern="1200" dirty="0">
                <a:solidFill>
                  <a:srgbClr val="404040"/>
                </a:solidFill>
                <a:latin typeface="Open Sans"/>
                <a:ea typeface="ＭＳ Ｐゴシック" charset="-128"/>
                <a:cs typeface="Open Sans"/>
              </a:defRPr>
            </a:lvl2pPr>
            <a:lvl3pPr algn="l" rtl="0" eaLnBrk="0" fontAlgn="base" hangingPunct="0">
              <a:lnSpc>
                <a:spcPct val="90000"/>
              </a:lnSpc>
              <a:buClr>
                <a:schemeClr val="accent1"/>
              </a:buClr>
              <a:buFont typeface="Arial"/>
              <a:buChar char="•"/>
              <a:defRPr lang="en-US" sz="1050" b="0" kern="1200" dirty="0">
                <a:solidFill>
                  <a:srgbClr val="404040"/>
                </a:solidFill>
                <a:latin typeface="Open Sans"/>
                <a:ea typeface="ＭＳ Ｐゴシック" charset="-128"/>
                <a:cs typeface="Open Sans"/>
              </a:defRPr>
            </a:lvl3pPr>
            <a:lvl4pPr algn="l" rtl="0" eaLnBrk="0" fontAlgn="base" hangingPunct="0">
              <a:lnSpc>
                <a:spcPct val="90000"/>
              </a:lnSpc>
              <a:buClr>
                <a:schemeClr val="accent1"/>
              </a:buClr>
              <a:buFont typeface="Arial"/>
              <a:buChar char="•"/>
              <a:defRPr lang="en-US" sz="1050" b="0" kern="1200" dirty="0">
                <a:solidFill>
                  <a:srgbClr val="404040"/>
                </a:solidFill>
                <a:latin typeface="Open Sans"/>
                <a:ea typeface="ＭＳ Ｐゴシック" charset="-128"/>
                <a:cs typeface="Open Sans"/>
              </a:defRPr>
            </a:lvl4pPr>
            <a:lvl5pPr algn="l" rtl="0" eaLnBrk="0" fontAlgn="base" hangingPunct="0">
              <a:lnSpc>
                <a:spcPct val="90000"/>
              </a:lnSpc>
              <a:buClr>
                <a:schemeClr val="accent1"/>
              </a:buClr>
              <a:buFont typeface="Arial"/>
              <a:buChar char="•"/>
              <a:defRPr lang="en-US" sz="1050" b="0" kern="1200" dirty="0">
                <a:solidFill>
                  <a:srgbClr val="404040"/>
                </a:solidFill>
                <a:latin typeface="Open Sans"/>
                <a:ea typeface="ＭＳ Ｐゴシック" charset="-128"/>
                <a:cs typeface="Open Sans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A5A3A-1795-4E12-98A5-4B20BAEA4A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CONFIDENTIAL | READSPEAKER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103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6293D3F-D845-417F-BEB0-DC19CC169E07}"/>
              </a:ext>
            </a:extLst>
          </p:cNvPr>
          <p:cNvSpPr/>
          <p:nvPr/>
        </p:nvSpPr>
        <p:spPr>
          <a:xfrm>
            <a:off x="0" y="6334125"/>
            <a:ext cx="9141619" cy="63500"/>
          </a:xfrm>
          <a:prstGeom prst="rect">
            <a:avLst/>
          </a:prstGeom>
          <a:solidFill>
            <a:srgbClr val="EE6600"/>
          </a:solidFill>
          <a:ln>
            <a:solidFill>
              <a:srgbClr val="EB4F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FEC03A1-8C9F-4924-A815-6FC5B5BCFC11}"/>
              </a:ext>
            </a:extLst>
          </p:cNvPr>
          <p:cNvCxnSpPr/>
          <p:nvPr/>
        </p:nvCxnSpPr>
        <p:spPr>
          <a:xfrm>
            <a:off x="463154" y="749300"/>
            <a:ext cx="8217694" cy="0"/>
          </a:xfrm>
          <a:prstGeom prst="line">
            <a:avLst/>
          </a:prstGeom>
          <a:ln>
            <a:solidFill>
              <a:srgbClr val="EB4F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2" descr="rs-logo@4x.png">
            <a:extLst>
              <a:ext uri="{FF2B5EF4-FFF2-40B4-BE49-F238E27FC236}">
                <a16:creationId xmlns:a16="http://schemas.microsoft.com/office/drawing/2014/main" id="{647FB3E4-052D-4987-92B4-FD23BD113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92" y="5426076"/>
            <a:ext cx="237291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D1C66A7C-0A60-4EF1-BEF9-17EF259D11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CONFIDENTIAL | READSPEAKER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291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rs-logo@4x.png">
            <a:extLst>
              <a:ext uri="{FF2B5EF4-FFF2-40B4-BE49-F238E27FC236}">
                <a16:creationId xmlns:a16="http://schemas.microsoft.com/office/drawing/2014/main" id="{FA85244C-E7DD-4ED7-8557-B105E4BF02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5803901"/>
            <a:ext cx="2372916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F76DAEB6-52A4-446F-A015-F09FC57BC8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CONFIDENTIAL | READSPEAKER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7653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bold title top shor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04310" y="2288853"/>
            <a:ext cx="3995683" cy="1362075"/>
          </a:xfrm>
        </p:spPr>
        <p:txBody>
          <a:bodyPr anchor="b"/>
          <a:lstStyle>
            <a:lvl1pPr algn="l">
              <a:defRPr sz="2800" b="1" cap="none">
                <a:solidFill>
                  <a:schemeClr val="accent3"/>
                </a:solidFill>
                <a:latin typeface="Lucida Sans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39552" y="3801021"/>
            <a:ext cx="3959407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534DC1"/>
                </a:solidFill>
                <a:latin typeface="Lucida Sans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7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  <a:lvl2pPr>
              <a:defRPr>
                <a:latin typeface="Lucida Sans" pitchFamily="34" charset="0"/>
              </a:defRPr>
            </a:lvl2pPr>
            <a:lvl3pPr>
              <a:defRPr>
                <a:latin typeface="Lucida Sans" pitchFamily="34" charset="0"/>
              </a:defRPr>
            </a:lvl3pPr>
            <a:lvl4pPr>
              <a:defRPr>
                <a:latin typeface="Lucida Sans" pitchFamily="34" charset="0"/>
              </a:defRPr>
            </a:lvl4pPr>
            <a:lvl5pPr>
              <a:defRPr>
                <a:latin typeface="Lucida Sans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B66A5D-03CF-274C-AC80-434EBB5D7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63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7059A8-5B21-4606-BC67-4FD5C94DC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722" y="287339"/>
            <a:ext cx="75438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04F3E78-4BCE-4B5E-AD67-710708B915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2722" y="1846264"/>
            <a:ext cx="7543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14B5E-EBE4-4F1F-83CA-22EB15477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64632" y="6459539"/>
            <a:ext cx="3617119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675">
                <a:solidFill>
                  <a:srgbClr val="7F7F7F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altLang="en-US"/>
              <a:t>CONFIDENTIAL | READSPEAKER</a:t>
            </a:r>
          </a:p>
          <a:p>
            <a:endParaRPr lang="en-US" alt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31D831-39D3-4F36-9777-04183887F1B3}"/>
              </a:ext>
            </a:extLst>
          </p:cNvPr>
          <p:cNvSpPr/>
          <p:nvPr/>
        </p:nvSpPr>
        <p:spPr>
          <a:xfrm>
            <a:off x="0" y="0"/>
            <a:ext cx="9144000" cy="736600"/>
          </a:xfrm>
          <a:prstGeom prst="rect">
            <a:avLst/>
          </a:prstGeom>
          <a:solidFill>
            <a:srgbClr val="3433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pic>
        <p:nvPicPr>
          <p:cNvPr id="1030" name="Picture 5" descr="rs-logo@4x.png">
            <a:extLst>
              <a:ext uri="{FF2B5EF4-FFF2-40B4-BE49-F238E27FC236}">
                <a16:creationId xmlns:a16="http://schemas.microsoft.com/office/drawing/2014/main" id="{4A9669A7-762E-4E06-B807-0F5F06CEE5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806" y="5689601"/>
            <a:ext cx="2372916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030C453-C632-490B-852C-148E45C0FD8C}"/>
              </a:ext>
            </a:extLst>
          </p:cNvPr>
          <p:cNvSpPr/>
          <p:nvPr userDrawn="1"/>
        </p:nvSpPr>
        <p:spPr>
          <a:xfrm>
            <a:off x="0" y="70556"/>
            <a:ext cx="9142413" cy="578556"/>
          </a:xfrm>
          <a:prstGeom prst="rect">
            <a:avLst/>
          </a:prstGeom>
          <a:solidFill>
            <a:srgbClr val="2525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creen Shot 2014-09-02 at 8.25.24 AM.png">
            <a:extLst>
              <a:ext uri="{FF2B5EF4-FFF2-40B4-BE49-F238E27FC236}">
                <a16:creationId xmlns:a16="http://schemas.microsoft.com/office/drawing/2014/main" id="{9797DEC7-1B48-47C6-B229-2DB0842CFB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161"/>
          <a:stretch/>
        </p:blipFill>
        <p:spPr>
          <a:xfrm>
            <a:off x="-1788" y="-14111"/>
            <a:ext cx="9144000" cy="87359"/>
          </a:xfrm>
          <a:prstGeom prst="rect">
            <a:avLst/>
          </a:prstGeom>
        </p:spPr>
      </p:pic>
      <p:pic>
        <p:nvPicPr>
          <p:cNvPr id="9" name="Picture 8" descr="ReadSpeaker - Pioneering Voice Technology.">
            <a:extLst>
              <a:ext uri="{FF2B5EF4-FFF2-40B4-BE49-F238E27FC236}">
                <a16:creationId xmlns:a16="http://schemas.microsoft.com/office/drawing/2014/main" id="{774CFE94-65B1-4AAD-BA4F-95C5D5E367C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32" y="6238289"/>
            <a:ext cx="2439469" cy="48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393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hf sldNum="0"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 kern="1200" spc="-38">
          <a:solidFill>
            <a:srgbClr val="404040"/>
          </a:solidFill>
          <a:latin typeface="Open Sans"/>
          <a:ea typeface="ＭＳ Ｐゴシック" charset="-128"/>
          <a:cs typeface="Open San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5pPr>
      <a:lvl6pPr marL="3429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6pPr>
      <a:lvl7pPr marL="685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7pPr>
      <a:lvl8pPr marL="10287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8pPr>
      <a:lvl9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Open Sans" charset="0"/>
          <a:ea typeface="ＭＳ Ｐゴシック" charset="-128"/>
        </a:defRPr>
      </a:lvl9pPr>
    </p:titleStyle>
    <p:bodyStyle>
      <a:lvl1pPr marL="67866" indent="-67866" algn="l" rtl="0" eaLnBrk="1" fontAlgn="base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rgbClr val="404040"/>
          </a:solidFill>
          <a:latin typeface="Open Sans"/>
          <a:ea typeface="ＭＳ Ｐゴシック" charset="-128"/>
          <a:cs typeface="Open Sans"/>
        </a:defRPr>
      </a:lvl1pPr>
      <a:lvl2pPr marL="286941" indent="-136922" algn="l" rtl="0" eaLnBrk="1" fontAlgn="base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kern="1200">
          <a:solidFill>
            <a:srgbClr val="404040"/>
          </a:solidFill>
          <a:latin typeface="Open Sans"/>
          <a:ea typeface="ＭＳ Ｐゴシック" charset="-128"/>
          <a:cs typeface="Open Sans"/>
        </a:defRPr>
      </a:lvl2pPr>
      <a:lvl3pPr marL="425054" indent="-136922" algn="l" rtl="0" eaLnBrk="1" fontAlgn="base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50" kern="1200">
          <a:solidFill>
            <a:srgbClr val="404040"/>
          </a:solidFill>
          <a:latin typeface="Open Sans"/>
          <a:ea typeface="ＭＳ Ｐゴシック" charset="-128"/>
          <a:cs typeface="Open Sans"/>
        </a:defRPr>
      </a:lvl3pPr>
      <a:lvl4pPr marL="561975" indent="-136922" algn="l" rtl="0" eaLnBrk="1" fontAlgn="base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50" kern="1200">
          <a:solidFill>
            <a:srgbClr val="404040"/>
          </a:solidFill>
          <a:latin typeface="Open Sans"/>
          <a:ea typeface="ＭＳ Ｐゴシック" charset="-128"/>
          <a:cs typeface="Open Sans"/>
        </a:defRPr>
      </a:lvl4pPr>
      <a:lvl5pPr marL="698897" indent="-136922" algn="l" rtl="0" eaLnBrk="1" fontAlgn="base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050" kern="1200">
          <a:solidFill>
            <a:srgbClr val="404040"/>
          </a:solidFill>
          <a:latin typeface="Open Sans"/>
          <a:ea typeface="ＭＳ Ｐゴシック" charset="-128"/>
          <a:cs typeface="Open San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idx="4294967295"/>
          </p:nvPr>
        </p:nvSpPr>
        <p:spPr>
          <a:xfrm>
            <a:off x="1470025" y="962639"/>
            <a:ext cx="6203950" cy="1463675"/>
          </a:xfrm>
        </p:spPr>
        <p:txBody>
          <a:bodyPr/>
          <a:lstStyle/>
          <a:p>
            <a:r>
              <a:rPr lang="en-US" sz="4000" dirty="0">
                <a:solidFill>
                  <a:srgbClr val="4444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Your Content Talk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4294967295"/>
          </p:nvPr>
        </p:nvSpPr>
        <p:spPr>
          <a:xfrm>
            <a:off x="385762" y="3647768"/>
            <a:ext cx="8372475" cy="783919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ReadSpeaker text-to-speech solutions give a voice to your learning management solutions.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383458" y="131842"/>
            <a:ext cx="8567738" cy="566738"/>
          </a:xfrm>
        </p:spPr>
        <p:txBody>
          <a:bodyPr/>
          <a:lstStyle/>
          <a:p>
            <a:r>
              <a:rPr lang="en-US" sz="3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Use ReadSpeaker Text to Speech (4)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462116" y="845347"/>
            <a:ext cx="8559800" cy="124301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does it work?</a:t>
            </a:r>
            <a:endParaRPr lang="en-US" sz="2400" b="1" kern="12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2400" b="1" i="1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listen to a document in Content using ReadSpeaker docReader:</a:t>
            </a:r>
            <a:endParaRPr lang="en-US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Espace réservé du contenu 6">
            <a:extLst>
              <a:ext uri="{FF2B5EF4-FFF2-40B4-BE49-F238E27FC236}">
                <a16:creationId xmlns:a16="http://schemas.microsoft.com/office/drawing/2014/main" id="{C7114213-53B3-4D1D-BE2F-7FED1BD09C3D}"/>
              </a:ext>
            </a:extLst>
          </p:cNvPr>
          <p:cNvSpPr txBox="1">
            <a:spLocks/>
          </p:cNvSpPr>
          <p:nvPr/>
        </p:nvSpPr>
        <p:spPr bwMode="auto">
          <a:xfrm>
            <a:off x="262847" y="2121167"/>
            <a:ext cx="7740612" cy="84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buClr>
                <a:srgbClr val="F67C4D"/>
              </a:buClr>
              <a:buFont typeface="Arial" panose="020B0604020202020204" pitchFamily="34" charset="0"/>
              <a:buChar char="•"/>
            </a:pPr>
            <a:r>
              <a:rPr lang="en-US" dirty="0"/>
              <a:t>Click the ReadSpeaker docReader icon next to the document to open in ReadSpeaker docReader.</a:t>
            </a:r>
            <a:endParaRPr lang="en-US" sz="1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US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28" name="Picture 4" descr="The ReadSpeaker docReader butto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980" y="2272844"/>
            <a:ext cx="529119" cy="49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81642B55-170E-4037-AABF-73EC3A59A6B3}"/>
              </a:ext>
            </a:extLst>
          </p:cNvPr>
          <p:cNvSpPr txBox="1">
            <a:spLocks/>
          </p:cNvSpPr>
          <p:nvPr/>
        </p:nvSpPr>
        <p:spPr bwMode="auto">
          <a:xfrm>
            <a:off x="262847" y="3001142"/>
            <a:ext cx="7144652" cy="87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832"/>
              </a:spcBef>
              <a:buFont typeface="Wingdings" charset="2"/>
              <a:buNone/>
            </a:pPr>
            <a:endParaRPr lang="en-US" sz="1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ts val="0"/>
              </a:spcBef>
              <a:buClr>
                <a:srgbClr val="F67C4D"/>
              </a:buClr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the ReadSpeaker docReader Listen button to listen to the selected page.</a:t>
            </a:r>
            <a:endParaRPr lang="en-US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 descr="Listen button in ReadSpeaker docReader">
            <a:extLst>
              <a:ext uri="{FF2B5EF4-FFF2-40B4-BE49-F238E27FC236}">
                <a16:creationId xmlns:a16="http://schemas.microsoft.com/office/drawing/2014/main" id="{F88A607A-169E-4300-A960-D1601E73833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276" y="3261870"/>
            <a:ext cx="1341020" cy="407836"/>
          </a:xfrm>
          <a:prstGeom prst="rect">
            <a:avLst/>
          </a:prstGeom>
        </p:spPr>
      </p:pic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2BBB03DC-D391-44AA-B605-300C76014E43}"/>
              </a:ext>
            </a:extLst>
          </p:cNvPr>
          <p:cNvSpPr txBox="1">
            <a:spLocks/>
          </p:cNvSpPr>
          <p:nvPr/>
        </p:nvSpPr>
        <p:spPr bwMode="auto">
          <a:xfrm>
            <a:off x="262847" y="4160726"/>
            <a:ext cx="6699223" cy="36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Clr>
                <a:srgbClr val="F67C4D"/>
              </a:buClr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More tools to access the lower toolbar.</a:t>
            </a:r>
          </a:p>
        </p:txBody>
      </p:sp>
      <p:pic>
        <p:nvPicPr>
          <p:cNvPr id="9" name="Picture 8" descr="The ReadSpeaker docReader More tools button.">
            <a:extLst>
              <a:ext uri="{FF2B5EF4-FFF2-40B4-BE49-F238E27FC236}">
                <a16:creationId xmlns:a16="http://schemas.microsoft.com/office/drawing/2014/main" id="{32D970B1-C1B0-443A-93D2-915705F0EF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013" y="4121398"/>
            <a:ext cx="1734892" cy="518847"/>
          </a:xfrm>
          <a:prstGeom prst="rect">
            <a:avLst/>
          </a:prstGeom>
        </p:spPr>
      </p:pic>
      <p:sp>
        <p:nvSpPr>
          <p:cNvPr id="15" name="Espace réservé du contenu 6">
            <a:extLst>
              <a:ext uri="{FF2B5EF4-FFF2-40B4-BE49-F238E27FC236}">
                <a16:creationId xmlns:a16="http://schemas.microsoft.com/office/drawing/2014/main" id="{CC9F8147-20A9-4441-96B7-B55E97A98DC5}"/>
              </a:ext>
            </a:extLst>
          </p:cNvPr>
          <p:cNvSpPr txBox="1">
            <a:spLocks/>
          </p:cNvSpPr>
          <p:nvPr/>
        </p:nvSpPr>
        <p:spPr bwMode="auto">
          <a:xfrm>
            <a:off x="262847" y="4867894"/>
            <a:ext cx="6727888" cy="1125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Clr>
                <a:srgbClr val="F67C4D"/>
              </a:buClr>
              <a:buFont typeface="Arial" panose="020B0604020202020204" pitchFamily="34" charset="0"/>
              <a:buChar char="•"/>
            </a:pP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the ReadSpeaker docReader Help button for an extensive docReader user manual.   </a:t>
            </a:r>
          </a:p>
          <a:p>
            <a:pPr>
              <a:spcBef>
                <a:spcPts val="0"/>
              </a:spcBef>
            </a:pPr>
            <a:endParaRPr lang="en-US" sz="18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Picture 11" descr="The ReadSpeaker Help button which has a question mark inside a circle on it.">
            <a:extLst>
              <a:ext uri="{FF2B5EF4-FFF2-40B4-BE49-F238E27FC236}">
                <a16:creationId xmlns:a16="http://schemas.microsoft.com/office/drawing/2014/main" id="{6E8FB8CB-487A-4797-AA40-9395A6D95D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455" y="4838398"/>
            <a:ext cx="700819" cy="60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91919" y="196696"/>
            <a:ext cx="8424863" cy="566738"/>
          </a:xfrm>
        </p:spPr>
        <p:txBody>
          <a:bodyPr/>
          <a:lstStyle/>
          <a:p>
            <a:r>
              <a:rPr lang="en-US" sz="3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Session Objectives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496682" y="1031235"/>
            <a:ext cx="8420100" cy="53467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After this session, you will be able to: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Explain why students may want to use text-to-speech technology 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Describe to your students how to use the ReadSpeaker Listen button within Blackboard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Construct an effective plan to inform your students about the many uses of this text-to-speech technology within their learning environment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84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52282" y="168325"/>
            <a:ext cx="8424863" cy="569913"/>
          </a:xfrm>
        </p:spPr>
        <p:txBody>
          <a:bodyPr/>
          <a:lstStyle/>
          <a:p>
            <a:r>
              <a:rPr lang="en-US" sz="3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ReadSpeaker Advantages (Slide 1)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510227" y="1082548"/>
            <a:ext cx="8308975" cy="5243512"/>
          </a:xfrm>
        </p:spPr>
        <p:txBody>
          <a:bodyPr/>
          <a:lstStyle/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 be accessed from any internet-connected device and browser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Seamless one-time implementation via building block into the Blackboard LMS for an easy, straightforward learner experience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Reading of HTML content throughout Blackboard 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documents automatically have ReadSpeaker docReader capability</a:t>
            </a: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73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75456" y="166841"/>
            <a:ext cx="8424863" cy="569913"/>
          </a:xfrm>
        </p:spPr>
        <p:txBody>
          <a:bodyPr/>
          <a:lstStyle/>
          <a:p>
            <a:r>
              <a:rPr lang="en-US" sz="3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ReadSpeaker Advantages (Slide 2)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475456" y="1002225"/>
            <a:ext cx="8308975" cy="5243512"/>
          </a:xfrm>
        </p:spPr>
        <p:txBody>
          <a:bodyPr/>
          <a:lstStyle/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Uses the Blackboard language setting to detect language; can read in different languages (if licensed)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Ability to turn functionality on and off per course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Anytime you or an instructor change course content, these changes are automatically and instantly reflected in the audio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85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75456" y="150325"/>
            <a:ext cx="8424863" cy="569913"/>
          </a:xfrm>
        </p:spPr>
        <p:txBody>
          <a:bodyPr/>
          <a:lstStyle/>
          <a:p>
            <a:r>
              <a:rPr lang="en-US" sz="3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ReadSpeaker Advantages (Slide 3)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475456" y="1100548"/>
            <a:ext cx="8308975" cy="5243512"/>
          </a:xfrm>
        </p:spPr>
        <p:txBody>
          <a:bodyPr/>
          <a:lstStyle/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Listen offline by using the download to mp3 functionality, if made available by </a:t>
            </a:r>
            <a:r>
              <a:rPr lang="en-US" sz="240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educational institution</a:t>
            </a:r>
            <a:endParaRPr lang="en-US" sz="2400" dirty="0">
              <a:solidFill>
                <a:srgbClr val="33333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Enlarge Text, Text View, and the Page Mask all help distracted readers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Customize your settings including Open Dyslexic font, background/text colors, etc.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ReadSpeaker support team is available to assist with any questions or concerns during and after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74428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389758" y="127818"/>
            <a:ext cx="8882062" cy="590705"/>
          </a:xfrm>
        </p:spPr>
        <p:txBody>
          <a:bodyPr>
            <a:noAutofit/>
          </a:bodyPr>
          <a:lstStyle/>
          <a:p>
            <a:r>
              <a:rPr lang="en-US" sz="28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Specific Benefits of Bimodal Content Presentation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501445" y="1133475"/>
            <a:ext cx="8308975" cy="4591050"/>
          </a:xfrm>
        </p:spPr>
        <p:txBody>
          <a:bodyPr/>
          <a:lstStyle/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Improved word recognition skills and vocabulary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Improved reading comprehension, fluency, accuracy, and concentration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Improved information recall and learning/memory enhancement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Increased motivation and more positive attitude with regards to reading</a:t>
            </a:r>
          </a:p>
          <a:p>
            <a:pPr marL="461963" indent="-4619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Increased reading self-confidence and perceived performance</a:t>
            </a:r>
          </a:p>
        </p:txBody>
      </p:sp>
    </p:spTree>
    <p:extLst>
      <p:ext uri="{BB962C8B-B14F-4D97-AF65-F5344CB8AC3E}">
        <p14:creationId xmlns:p14="http://schemas.microsoft.com/office/powerpoint/2010/main" val="248019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85775" y="154235"/>
            <a:ext cx="8658225" cy="544513"/>
          </a:xfrm>
        </p:spPr>
        <p:txBody>
          <a:bodyPr/>
          <a:lstStyle/>
          <a:p>
            <a:r>
              <a:rPr lang="en-US" sz="3200" dirty="0">
                <a:solidFill>
                  <a:srgbClr val="444464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Use ReadSpeaker Text to Speech (1)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485775" y="839495"/>
            <a:ext cx="8420100" cy="1392237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i="1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does it work?</a:t>
            </a:r>
            <a:endParaRPr lang="en-US" sz="2400" b="1" i="1" kern="1200" dirty="0">
              <a:solidFill>
                <a:srgbClr val="33333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b="1" i="1" kern="12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listen to the content on a page:</a:t>
            </a:r>
          </a:p>
          <a:p>
            <a:pPr marL="461963" indent="-461963">
              <a:spcBef>
                <a:spcPts val="832"/>
              </a:spcBef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 the activation tab to open the player:</a:t>
            </a:r>
          </a:p>
          <a:p>
            <a:pPr marL="0" indent="0">
              <a:spcBef>
                <a:spcPts val="832"/>
              </a:spcBef>
              <a:buNone/>
            </a:pPr>
            <a:endParaRPr lang="en-US" sz="32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Picture 2" descr="ReadSpeaker webReader activation tab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79121" y="1829592"/>
            <a:ext cx="706076" cy="56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ce réservé du contenu 6">
            <a:extLst>
              <a:ext uri="{FF2B5EF4-FFF2-40B4-BE49-F238E27FC236}">
                <a16:creationId xmlns:a16="http://schemas.microsoft.com/office/drawing/2014/main" id="{1CB086C7-F5B8-4930-9F08-3143B80AF4F5}"/>
              </a:ext>
            </a:extLst>
          </p:cNvPr>
          <p:cNvSpPr txBox="1">
            <a:spLocks/>
          </p:cNvSpPr>
          <p:nvPr/>
        </p:nvSpPr>
        <p:spPr bwMode="auto">
          <a:xfrm>
            <a:off x="485775" y="2447339"/>
            <a:ext cx="8420869" cy="559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61963" indent="-461963">
              <a:spcBef>
                <a:spcPts val="832"/>
              </a:spcBef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Position the player where you want it on the page. </a:t>
            </a:r>
            <a:r>
              <a: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Then click the listen button to hear the material read to you:</a:t>
            </a:r>
          </a:p>
        </p:txBody>
      </p:sp>
      <p:pic>
        <p:nvPicPr>
          <p:cNvPr id="9" name="Picture 8" descr="ReadSpeaker Listen button collapsed.">
            <a:extLst>
              <a:ext uri="{FF2B5EF4-FFF2-40B4-BE49-F238E27FC236}">
                <a16:creationId xmlns:a16="http://schemas.microsoft.com/office/drawing/2014/main" id="{57091627-E66F-456A-9355-2E3F4F124D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6753" y="3288265"/>
            <a:ext cx="1688895" cy="562965"/>
          </a:xfrm>
          <a:prstGeom prst="rect">
            <a:avLst/>
          </a:prstGeom>
        </p:spPr>
      </p:pic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D6B46967-6F50-4517-B8A5-1F7F6F25D32A}"/>
              </a:ext>
            </a:extLst>
          </p:cNvPr>
          <p:cNvSpPr txBox="1">
            <a:spLocks/>
          </p:cNvSpPr>
          <p:nvPr/>
        </p:nvSpPr>
        <p:spPr bwMode="auto">
          <a:xfrm>
            <a:off x="485775" y="3965308"/>
            <a:ext cx="8343593" cy="559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61963" indent="-461963">
              <a:spcBef>
                <a:spcPts val="832"/>
              </a:spcBef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player expands and you can use any of the tools: </a:t>
            </a:r>
          </a:p>
        </p:txBody>
      </p:sp>
      <p:pic>
        <p:nvPicPr>
          <p:cNvPr id="12" name="Picture 11" descr="ReadSpeaker webReader button expanded.">
            <a:extLst>
              <a:ext uri="{FF2B5EF4-FFF2-40B4-BE49-F238E27FC236}">
                <a16:creationId xmlns:a16="http://schemas.microsoft.com/office/drawing/2014/main" id="{D5B33C09-E0E0-41A1-994F-30E2666AFA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6753" y="4570593"/>
            <a:ext cx="4501447" cy="133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6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68313" y="72614"/>
            <a:ext cx="8675687" cy="657225"/>
          </a:xfrm>
        </p:spPr>
        <p:txBody>
          <a:bodyPr/>
          <a:lstStyle/>
          <a:p>
            <a:r>
              <a:rPr lang="en-US" sz="3200" dirty="0">
                <a:solidFill>
                  <a:srgbClr val="444464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Use ReadSpeaker Text to Speech (2)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E8A7F59-549F-4105-9143-E1BAB901E42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868161"/>
            <a:ext cx="4040188" cy="639763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rgbClr val="4444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Top Toolbar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7C8EC82-E64F-4B9A-A265-37F6415332D2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53243" y="1252537"/>
            <a:ext cx="4040188" cy="4352925"/>
          </a:xfrm>
        </p:spPr>
        <p:txBody>
          <a:bodyPr/>
          <a:lstStyle/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Listen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Pause/restart the reading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Stop the reading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Skip backward 5 seconds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Skip forward 5 seconds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Adjust the volume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Reading Speed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Close the player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605500E-7DDA-46E0-99D1-F5A78682EA3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572000" y="858304"/>
            <a:ext cx="4041775" cy="639763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rgbClr val="4444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Lower Toolbar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A987C54-917A-4043-907C-2B894C8AE326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4572000" y="1252537"/>
            <a:ext cx="4317080" cy="3332162"/>
          </a:xfrm>
        </p:spPr>
        <p:txBody>
          <a:bodyPr/>
          <a:lstStyle/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Customize your settings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Change voices (if available)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 on Hover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Enlarge Text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Mode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Page Mask</a:t>
            </a:r>
          </a:p>
          <a:p>
            <a:pPr marL="461963" lvl="1" indent="-461963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Help</a:t>
            </a:r>
          </a:p>
        </p:txBody>
      </p: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1E6FC1EC-0A5E-4025-8953-54406D29A524}"/>
              </a:ext>
            </a:extLst>
          </p:cNvPr>
          <p:cNvSpPr txBox="1">
            <a:spLocks/>
          </p:cNvSpPr>
          <p:nvPr/>
        </p:nvSpPr>
        <p:spPr bwMode="auto">
          <a:xfrm>
            <a:off x="351402" y="4779798"/>
            <a:ext cx="8283884" cy="109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0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61963" indent="-461963">
              <a:buClr>
                <a:srgbClr val="EE6600"/>
              </a:buClr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rgbClr val="44446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Note:  </a:t>
            </a:r>
            <a:r>
              <a:rPr lang="en-US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text is highlighted, Listen, Dictionary, and Translation appear on a pop-up. Scrolling is on a Pop-up Control Panel.</a:t>
            </a:r>
          </a:p>
        </p:txBody>
      </p:sp>
    </p:spTree>
    <p:extLst>
      <p:ext uri="{BB962C8B-B14F-4D97-AF65-F5344CB8AC3E}">
        <p14:creationId xmlns:p14="http://schemas.microsoft.com/office/powerpoint/2010/main" val="221508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02075" y="129780"/>
            <a:ext cx="8607425" cy="566738"/>
          </a:xfrm>
        </p:spPr>
        <p:txBody>
          <a:bodyPr/>
          <a:lstStyle/>
          <a:p>
            <a:r>
              <a:rPr lang="en-US" sz="3200" dirty="0">
                <a:solidFill>
                  <a:srgbClr val="444464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Use ReadSpeaker Text to Speech (3)</a:t>
            </a:r>
          </a:p>
        </p:txBody>
      </p:sp>
      <p:sp>
        <p:nvSpPr>
          <p:cNvPr id="10" name="Espace réservé du contenu 6">
            <a:extLst>
              <a:ext uri="{FF2B5EF4-FFF2-40B4-BE49-F238E27FC236}">
                <a16:creationId xmlns:a16="http://schemas.microsoft.com/office/drawing/2014/main" id="{4A7A9883-1B15-46E7-8D92-B46E7B04A5DC}"/>
              </a:ext>
            </a:extLst>
          </p:cNvPr>
          <p:cNvSpPr txBox="1">
            <a:spLocks/>
          </p:cNvSpPr>
          <p:nvPr/>
        </p:nvSpPr>
        <p:spPr bwMode="auto">
          <a:xfrm>
            <a:off x="326864" y="812782"/>
            <a:ext cx="8420869" cy="266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1200"/>
              </a:spcAft>
              <a:buFont typeface="Wingdings" charset="2"/>
              <a:buNone/>
            </a:pPr>
            <a:r>
              <a:rPr lang="en-US" b="1" i="1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does it work?</a:t>
            </a:r>
            <a:endParaRPr lang="en-US" b="1" i="1" kern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spcAft>
                <a:spcPts val="1200"/>
              </a:spcAft>
              <a:buFont typeface="Wingdings" charset="2"/>
              <a:buNone/>
            </a:pPr>
            <a:r>
              <a:rPr lang="en-US" b="1" i="1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listen to selected text:</a:t>
            </a:r>
          </a:p>
          <a:p>
            <a:pPr marL="461963" indent="-461963">
              <a:buClr>
                <a:srgbClr val="F67C4D"/>
              </a:buClr>
              <a:buFont typeface="Arial" panose="020B0604020202020204" pitchFamily="34" charset="0"/>
              <a:buChar char="•"/>
            </a:pPr>
            <a:r>
              <a:rPr lang="en-US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select a part of the text to listen to, and then press the pop-up Listen button that appears next to the mouse pointer or click on Listen on the webReader player. 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AF9617B4-70C1-47FA-A4FD-4E9BCDB5E957}"/>
              </a:ext>
            </a:extLst>
          </p:cNvPr>
          <p:cNvSpPr txBox="1">
            <a:spLocks/>
          </p:cNvSpPr>
          <p:nvPr/>
        </p:nvSpPr>
        <p:spPr bwMode="auto">
          <a:xfrm>
            <a:off x="326863" y="3876468"/>
            <a:ext cx="3424512" cy="566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61963" indent="-461963">
              <a:buClr>
                <a:srgbClr val="F67C4D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Pop-up commands:</a:t>
            </a:r>
          </a:p>
        </p:txBody>
      </p:sp>
      <p:pic>
        <p:nvPicPr>
          <p:cNvPr id="11" name="Picture 10" descr="The pop-up command panel has listen, dictionary and translation on it.">
            <a:extLst>
              <a:ext uri="{FF2B5EF4-FFF2-40B4-BE49-F238E27FC236}">
                <a16:creationId xmlns:a16="http://schemas.microsoft.com/office/drawing/2014/main" id="{76F9D6EE-3F82-4A94-916C-459F02CEF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76" y="3561007"/>
            <a:ext cx="1276528" cy="952633"/>
          </a:xfrm>
          <a:prstGeom prst="rect">
            <a:avLst/>
          </a:prstGeom>
        </p:spPr>
      </p:pic>
      <p:sp>
        <p:nvSpPr>
          <p:cNvPr id="8" name="Espace réservé du contenu 6">
            <a:extLst>
              <a:ext uri="{FF2B5EF4-FFF2-40B4-BE49-F238E27FC236}">
                <a16:creationId xmlns:a16="http://schemas.microsoft.com/office/drawing/2014/main" id="{0BE5F122-5E9F-4433-9559-C01E831CED19}"/>
              </a:ext>
            </a:extLst>
          </p:cNvPr>
          <p:cNvSpPr txBox="1">
            <a:spLocks/>
          </p:cNvSpPr>
          <p:nvPr/>
        </p:nvSpPr>
        <p:spPr bwMode="auto">
          <a:xfrm>
            <a:off x="326863" y="5029231"/>
            <a:ext cx="3340569" cy="566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AA"/>
              </a:buClr>
              <a:buFont typeface="Wingdings" charset="2"/>
              <a:buChar char="§"/>
              <a:defRPr sz="24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E6600"/>
              </a:buClr>
              <a:buFont typeface="Wingdings" charset="2"/>
              <a:buChar char="§"/>
              <a:defRPr sz="22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800">
                <a:solidFill>
                  <a:srgbClr val="333333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MS PGothic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61963" indent="-461963">
              <a:buClr>
                <a:srgbClr val="F67C4D"/>
              </a:buClr>
              <a:buFont typeface="Arial" panose="020B0604020202020204" pitchFamily="34" charset="0"/>
              <a:buChar char="•"/>
            </a:pPr>
            <a:r>
              <a:rPr lang="en-US" kern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webReader Player: </a:t>
            </a:r>
            <a:r>
              <a:rPr lang="en-US" kern="12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</a:p>
          <a:p>
            <a:pPr>
              <a:buFont typeface="Arial" panose="020B0604020202020204" pitchFamily="34" charset="0"/>
              <a:buChar char="•"/>
            </a:pPr>
            <a:endParaRPr lang="en-US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000" kern="12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3" name="Picture 12" descr="The webReader listen player is collapsed at this point.">
            <a:extLst>
              <a:ext uri="{FF2B5EF4-FFF2-40B4-BE49-F238E27FC236}">
                <a16:creationId xmlns:a16="http://schemas.microsoft.com/office/drawing/2014/main" id="{0C4DBC76-14BA-4ACB-B7D3-C8E094A42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74" y="4857354"/>
            <a:ext cx="1571844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8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59e985ac2bd78898488f5646bb5d1aac3557039"/>
</p:tagLst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adSpeaker Presentation Template  -  Compatibility Mode" id="{0D78BCB2-4D22-4593-9B9B-B4DCEB6720D9}" vid="{6C4C41CC-177A-46C5-B46C-A63017C9BD4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ReadSpeaker Presentation Template</Template>
  <TotalTime>10449</TotalTime>
  <Words>581</Words>
  <Application>Microsoft Office PowerPoint</Application>
  <PresentationFormat>On-screen Show (4:3)</PresentationFormat>
  <Paragraphs>75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Lucida Sans</vt:lpstr>
      <vt:lpstr>Open Sans</vt:lpstr>
      <vt:lpstr>Raleway</vt:lpstr>
      <vt:lpstr>Wingdings</vt:lpstr>
      <vt:lpstr>Retrospect</vt:lpstr>
      <vt:lpstr>Make Your Content Talk</vt:lpstr>
      <vt:lpstr>Session Objectives</vt:lpstr>
      <vt:lpstr>ReadSpeaker Advantages (Slide 1)</vt:lpstr>
      <vt:lpstr>ReadSpeaker Advantages (Slide 2)</vt:lpstr>
      <vt:lpstr>ReadSpeaker Advantages (Slide 3)</vt:lpstr>
      <vt:lpstr>Specific Benefits of Bimodal Content Presentation</vt:lpstr>
      <vt:lpstr>How to Use ReadSpeaker Text to Speech (1)</vt:lpstr>
      <vt:lpstr>How to Use ReadSpeaker Text to Speech (2)</vt:lpstr>
      <vt:lpstr>How to Use ReadSpeaker Text to Speech (3)</vt:lpstr>
      <vt:lpstr>How to Use ReadSpeaker Text to Speech (4)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ReadSpeaker for Blackboard Training Powerpoint Presentation</dc:title>
  <dc:creator>ginger.dewey@readspeaker.com</dc:creator>
  <cp:lastModifiedBy>Ginger Dewey</cp:lastModifiedBy>
  <cp:revision>282</cp:revision>
  <cp:lastPrinted>2014-01-08T17:41:19Z</cp:lastPrinted>
  <dcterms:created xsi:type="dcterms:W3CDTF">2014-09-09T12:53:10Z</dcterms:created>
  <dcterms:modified xsi:type="dcterms:W3CDTF">2020-01-10T13:46:17Z</dcterms:modified>
</cp:coreProperties>
</file>